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93201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7517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июня по 08 ч. 24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западный, северо-западный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50287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1955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4847</cp:revision>
  <cp:lastPrinted>2021-07-01T03:56:27Z</cp:lastPrinted>
  <dcterms:created xsi:type="dcterms:W3CDTF">2018-03-27T06:03:00Z</dcterms:created>
  <dcterms:modified xsi:type="dcterms:W3CDTF">2025-06-22T08:01:40Z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