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81063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по 20 ч. 23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18-20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по 08 ч. 24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северо-западный 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 ночью 24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18875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6820</cp:revision>
  <cp:lastPrinted>2021-07-01T03:56:27Z</cp:lastPrinted>
  <dcterms:created xsi:type="dcterms:W3CDTF">2018-03-27T06:03:00Z</dcterms:created>
  <dcterms:modified xsi:type="dcterms:W3CDTF">2025-06-22T08:09:07Z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