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7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846933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гроза, град. Ветер 9-14 м/с. Температура воздуха ночью 13-15, днем 16-18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638984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23092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3670</cp:revision>
  <cp:lastPrinted>2021-07-01T03:56:27Z</cp:lastPrinted>
  <dcterms:created xsi:type="dcterms:W3CDTF">2018-03-27T06:03:00Z</dcterms:created>
  <dcterms:modified xsi:type="dcterms:W3CDTF">2025-06-22T06:54:29Z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