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03803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днем дождь, гроза. Ветер юго-западный 9-14, днем порывы 15-20 м/с. Температура воздуха ночью 13-15,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62549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45226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6726</cp:revision>
  <cp:lastPrinted>2021-11-30T05:55:24Z</cp:lastPrinted>
  <dcterms:created xsi:type="dcterms:W3CDTF">2018-03-27T06:03:00Z</dcterms:created>
  <dcterms:modified xsi:type="dcterms:W3CDTF">2025-06-22T06:41:27Z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