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9940128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22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22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87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22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дождь, гроза, утром и днем временами сильный дождь град, шквал. Ветер юго-западный с переходом на северо-западный 9-14, утром и днем порывы 15-20 м/с. Температура воздуха ночью 14-16, днем 18-20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100" dirty="0">
              <a:solidFill>
                <a:srgbClr val="212121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24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северо-западный 9-14 м/с. Температура воздуха 13-15 тепла</a:t>
            </a:r>
            <a:r>
              <a:rPr lang="kk-KZ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36185" y="2603487"/>
            <a:ext cx="4800916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62252110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</TotalTime>
  <Words>656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125</cp:revision>
  <dcterms:modified xsi:type="dcterms:W3CDTF">2025-06-22T07:53:47Z</dcterms:modified>
</cp:coreProperties>
</file>