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714631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юго-западный, западный 9-14, временами порывы 15-20 м/с. Температура воздуха ночью 16-18,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3089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5027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752</cp:revision>
  <cp:lastPrinted>2021-07-01T03:56:27Z</cp:lastPrinted>
  <dcterms:created xsi:type="dcterms:W3CDTF">2024-09-22T07:48:17Z</dcterms:created>
  <dcterms:modified xsi:type="dcterms:W3CDTF">2025-06-22T08:03:30Z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