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62063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град, шквал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7-12, днем порывы 15-20, временами 25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35-37 градусов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7-12, порывы 15-18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41250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4814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18687</TotalTime>
  <Words>633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3254</cp:revision>
  <cp:lastPrinted>2021-07-01T03:56:27Z</cp:lastPrinted>
  <dcterms:created xsi:type="dcterms:W3CDTF">2018-03-27T06:03:00Z</dcterms:created>
  <dcterms:modified xsi:type="dcterms:W3CDTF">2025-06-22T07:41:05Z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