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23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22 июня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23 июня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небольшой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тепла, днем сильная жара 34-36 градусов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	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июня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 по 08 ч 24 июня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16-18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июня2025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1336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0,267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0,003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21067</TotalTime>
  <Words>538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4994</cp:revision>
  <cp:lastPrinted>2021-07-01T03:56:27Z</cp:lastPrinted>
  <dcterms:created xsi:type="dcterms:W3CDTF">2018-03-27T06:03:00Z</dcterms:created>
  <dcterms:modified xsi:type="dcterms:W3CDTF">2025-06-22T06:36:56Z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