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722016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днем град. Ветер юго-западный, западный 9-14, днем порывы 15-20, временами 23 м/с. Температура воздуха ночью 15-17, днем 23-25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июня по 08 ч. 24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 западный, северо-западный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06788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24976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4810</cp:revision>
  <cp:lastPrinted>2021-07-01T03:56:27Z</cp:lastPrinted>
  <dcterms:created xsi:type="dcterms:W3CDTF">2018-03-27T06:03:00Z</dcterms:created>
  <dcterms:modified xsi:type="dcterms:W3CDTF">2025-06-22T07:56:36Z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