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908446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57071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дождь. Ветер северо-западный с переходом на юго-западный 7-12 м/с. Температура воздуха ночью 14-16, днем 23-25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28380</TotalTime>
  <Words>534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3886</cp:revision>
  <cp:lastPrinted>2021-10-15T03:50:29Z</cp:lastPrinted>
  <dcterms:created xsi:type="dcterms:W3CDTF">2018-03-27T06:03:00Z</dcterms:created>
  <dcterms:modified xsi:type="dcterms:W3CDTF">2025-06-22T06:26:26Z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