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83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115940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a:t>
                      </a:r>
                      <a:r>
                        <a:rPr lang=""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507771"/>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0313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Оңтүстік-батыстан соғатын жел солтүстік-батысқа ауысады,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30-32°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a:latin typeface="Times New Roman" pitchFamily="18" charset="0"/>
                <a:cs typeface="Times New Roman" pitchFamily="18" charset="0"/>
              </a:rPr>
              <a:t>23</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2</a:t>
            </a:r>
            <a:r>
              <a:rPr lang=""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маусым</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a:latin typeface="Times New Roman" panose="02020603050405020304" pitchFamily="18" charset="0"/>
                <a:cs typeface="Times New Roman" panose="02020603050405020304" pitchFamily="18" charset="0"/>
              </a:rPr>
              <a:t>23</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1307383"/>
              </p:ext>
            </p:extLst>
          </p:nvPr>
        </p:nvGraphicFramePr>
        <p:xfrm>
          <a:off x="5033957" y="397418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
        <p:nvSpPr>
          <p:cNvPr id="22" name="TextBox 13"/>
          <p:cNvSpPr txBox="1"/>
          <p:nvPr/>
        </p:nvSpPr>
        <p:spPr>
          <a:xfrm>
            <a:off x="5044851"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3" name="TextBox 13"/>
          <p:cNvSpPr txBox="1"/>
          <p:nvPr/>
        </p:nvSpPr>
        <p:spPr>
          <a:xfrm>
            <a:off x="5010153" y="323077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Абдрахманова Н.Е.</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21016</TotalTime>
  <Words>646</Words>
  <Application>Microsoft Office PowerPoint</Application>
  <PresentationFormat>Лист A4 (210x297 мм)</PresentationFormat>
  <Paragraphs>107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3555</cp:revision>
  <cp:lastPrinted>2021-07-01T03:56:27Z</cp:lastPrinted>
  <dcterms:created xsi:type="dcterms:W3CDTF">2018-03-27T06:03:00Z</dcterms:created>
  <dcterms:modified xsi:type="dcterms:W3CDTF">2025-06-21T08:13:33Z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