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609451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a:t>
            </a:r>
            <a:r>
              <a:rPr lang="kk-KZ" sz="1200" b="1" dirty="0" smtClean="0">
                <a:solidFill>
                  <a:prstClr val="black"/>
                </a:solidFill>
                <a:latin typeface="Times New Roman" panose="02020603050405020304" pitchFamily="18" charset="0"/>
                <a:cs typeface="Times New Roman" panose="02020603050405020304" pitchFamily="18" charset="0"/>
              </a:rPr>
              <a:t>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22</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жел соғады, күші 9-14, екпіні 15-20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күндіз 22-24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23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22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23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жаңбыр,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rPr>
              <a:t>түстік-батыстан</a:t>
            </a:r>
            <a:r>
              <a:rPr lang="kk-KZ" sz="1200" kern="900" dirty="0" smtClean="0">
                <a:solidFill>
                  <a:srgbClr val="000000"/>
                </a:solidFill>
                <a:latin typeface="Times New Roman" panose="02020603050405020304" pitchFamily="18" charset="0"/>
                <a:ea typeface="Times New Roman" panose="02020603050405020304" pitchFamily="18" charset="0"/>
              </a:rPr>
              <a:t> 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11-13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2315658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22 </a:t>
            </a:r>
            <a:r>
              <a:rPr lang="kk-KZ" sz="1200" dirty="0">
                <a:solidFill>
                  <a:prstClr val="black"/>
                </a:solidFill>
                <a:latin typeface="Times New Roman" panose="02020603050405020304" pitchFamily="18" charset="0"/>
                <a:cs typeface="Times New Roman" panose="02020603050405020304" pitchFamily="18" charset="0"/>
              </a:rPr>
              <a:t>маусым, түнде </a:t>
            </a:r>
            <a:r>
              <a:rPr lang="kk-KZ" sz="1200" dirty="0" smtClean="0">
                <a:solidFill>
                  <a:prstClr val="black"/>
                </a:solidFill>
                <a:latin typeface="Times New Roman" panose="02020603050405020304" pitchFamily="18" charset="0"/>
                <a:cs typeface="Times New Roman" panose="02020603050405020304" pitchFamily="18" charset="0"/>
              </a:rPr>
              <a:t>23 </a:t>
            </a:r>
            <a:r>
              <a:rPr lang="kk-KZ" sz="1200" dirty="0">
                <a:solidFill>
                  <a:prstClr val="black"/>
                </a:solidFill>
                <a:latin typeface="Times New Roman" panose="02020603050405020304" pitchFamily="18" charset="0"/>
                <a:cs typeface="Times New Roman" panose="02020603050405020304" pitchFamily="18" charset="0"/>
              </a:rPr>
              <a:t>маусым 2025 ж. метеорологиялық жағдайлар қала атмосферасында ластаушы заттардың сейілу ықпал етеді.</a:t>
            </a:r>
          </a:p>
          <a:p>
            <a:pPr algn="just"/>
            <a:r>
              <a:rPr lang="kk-KZ" sz="12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24874</TotalTime>
  <Words>588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4860</cp:revision>
  <cp:lastPrinted>2021-07-01T07:38:07Z</cp:lastPrinted>
  <dcterms:created xsi:type="dcterms:W3CDTF">2018-03-27T06:03:00Z</dcterms:created>
  <dcterms:modified xsi:type="dcterms:W3CDTF">2025-06-21T09:45:07Z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