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9324" y="8804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71768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23604"/>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22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00" b="1" dirty="0" smtClean="0">
                <a:latin typeface="Times New Roman" panose="02020603050405020304" pitchFamily="18" charset="0"/>
                <a:cs typeface="Times New Roman" panose="02020603050405020304" pitchFamily="18" charset="0"/>
              </a:rPr>
              <a:t>22</a:t>
            </a:r>
            <a:r>
              <a:rPr 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күндіз аздаған жаңбыр </a:t>
            </a:r>
            <a:r>
              <a:rPr lang="kk-KZ" sz="1200" dirty="0" smtClean="0">
                <a:latin typeface="Times New Roman" panose="02020603050405020304" pitchFamily="18" charset="0"/>
                <a:cs typeface="Times New Roman" panose="02020603050405020304" pitchFamily="18" charset="0"/>
              </a:rPr>
              <a:t>жауады, найзағай болады. </a:t>
            </a:r>
            <a:r>
              <a:rPr lang="kk-KZ" sz="1200" kern="1400" dirty="0" smtClean="0">
                <a:solidFill>
                  <a:srgbClr val="000000"/>
                </a:solidFill>
                <a:latin typeface="Times New Roman" panose="02020603050405020304" pitchFamily="18" charset="0"/>
              </a:rPr>
              <a:t>Оң</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7-12, екпіні </a:t>
            </a:r>
            <a:r>
              <a:rPr lang="kk-KZ" sz="1200" dirty="0" smtClean="0">
                <a:latin typeface="Times New Roman" panose="02020603050405020304" pitchFamily="18" charset="0"/>
                <a:cs typeface="Times New Roman" panose="02020603050405020304" pitchFamily="18" charset="0"/>
              </a:rPr>
              <a:t>15-20 м/с.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жылы 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22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kern="1400" dirty="0" smtClean="0">
                <a:solidFill>
                  <a:srgbClr val="000000"/>
                </a:solidFill>
                <a:latin typeface="Times New Roman" panose="02020603050405020304" pitchFamily="18" charset="0"/>
              </a:rPr>
              <a:t>Оңтүстік-батыстан,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12-14 градус </a:t>
            </a:r>
            <a:r>
              <a:rPr lang="kk-KZ" sz="1200" dirty="0" smtClean="0">
                <a:latin typeface="Times New Roman" panose="02020603050405020304" pitchFamily="18" charset="0"/>
                <a:cs typeface="Times New Roman" panose="02020603050405020304" pitchFamily="18" charset="0"/>
              </a:rPr>
              <a:t>жылы </a:t>
            </a:r>
            <a:r>
              <a:rPr lang="kk-KZ" sz="1200" dirty="0">
                <a:latin typeface="Times New Roman" panose="02020603050405020304" pitchFamily="18" charset="0"/>
                <a:cs typeface="Times New Roman" panose="02020603050405020304" pitchFamily="18" charset="0"/>
              </a:rPr>
              <a:t>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625242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0.039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ea typeface="Yu Gothic UI Semibold" panose="020B0700000000000000" pitchFamily="34" charset="-128"/>
                          <a:cs typeface="Times New Roman" panose="02020603050405020304" pitchFamily="18"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22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23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6287" y="612607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29362</TotalTime>
  <Words>521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Yu Gothic UI Semibold</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5736</cp:revision>
  <cp:lastPrinted>2021-07-01T07:38:07Z</cp:lastPrinted>
  <dcterms:created xsi:type="dcterms:W3CDTF">2018-03-27T06:03:00Z</dcterms:created>
  <dcterms:modified xsi:type="dcterms:W3CDTF">2025-06-21T09:23:51Z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