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6" d="100"/>
          <a:sy n="96" d="100"/>
        </p:scale>
        <p:origin x="102" y="13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18899620"/>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№172</a:t>
                      </a:r>
                      <a:r>
                        <a:rPr lang="en-US"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21 </a:t>
                      </a:r>
                      <a:r>
                        <a:rPr lang="ru-RU" altLang="zh-CN" sz="1200" b="1" i="1" baseline="0" dirty="0" err="1">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78114025"/>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1326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1.388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21 </a:t>
            </a:r>
            <a:r>
              <a:rPr lang="ru-RU" altLang="ru-RU" sz="1200" b="1" dirty="0" err="1">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ru-RU" altLang="ru-RU" sz="1100" b="1" dirty="0">
                <a:latin typeface="Times New Roman" panose="02020603050405020304" pitchFamily="18" charset="0"/>
                <a:cs typeface="Times New Roman" panose="02020603050405020304" pitchFamily="18" charset="0"/>
              </a:rPr>
              <a:t>22 </a:t>
            </a:r>
            <a:r>
              <a:rPr lang="ru-RU" altLang="ru-RU" sz="1100" b="1" dirty="0" err="1">
                <a:latin typeface="Times New Roman" panose="02020603050405020304" pitchFamily="18" charset="0"/>
                <a:cs typeface="Times New Roman" panose="02020603050405020304" pitchFamily="18" charset="0"/>
              </a:rPr>
              <a:t>маусым</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21 </a:t>
            </a:r>
            <a:r>
              <a:rPr lang="ru-RU" altLang="ru-RU" sz="1100" b="1" dirty="0" err="1">
                <a:solidFill>
                  <a:srgbClr val="000000"/>
                </a:solidFill>
                <a:latin typeface="Times New Roman" panose="02020603050405020304" pitchFamily="18" charset="0"/>
                <a:cs typeface="Times New Roman" panose="02020603050405020304" pitchFamily="18" charset="0"/>
              </a:rPr>
              <a:t>маусым</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ru-RU" altLang="ru-RU" sz="1100" b="1" dirty="0">
                <a:solidFill>
                  <a:srgbClr val="000000"/>
                </a:solidFill>
                <a:latin typeface="Times New Roman" panose="02020603050405020304" pitchFamily="18" charset="0"/>
                <a:cs typeface="Times New Roman" panose="02020603050405020304" pitchFamily="18" charset="0"/>
              </a:rPr>
              <a:t>22 </a:t>
            </a:r>
            <a:r>
              <a:rPr lang="ru-RU" altLang="ru-RU" sz="1100" b="1" dirty="0" err="1">
                <a:solidFill>
                  <a:srgbClr val="000000"/>
                </a:solidFill>
                <a:latin typeface="Times New Roman" panose="02020603050405020304" pitchFamily="18" charset="0"/>
                <a:cs typeface="Times New Roman" panose="02020603050405020304" pitchFamily="18" charset="0"/>
              </a:rPr>
              <a:t>маусым</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түнде аздаған жаңбыр, найзағай</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солтүстік-бат</a:t>
            </a:r>
            <a:r>
              <a:rPr lang="kk-KZ" sz="1100" dirty="0" smtClean="0">
                <a:solidFill>
                  <a:srgbClr val="000000"/>
                </a:solidFill>
                <a:latin typeface="Times New Roman" panose="02020603050405020304" pitchFamily="18" charset="0"/>
                <a:cs typeface="Times New Roman" panose="02020603050405020304" pitchFamily="18" charset="0"/>
                <a:sym typeface="+mn-ea"/>
              </a:rPr>
              <a:t>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17-19</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26-28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23 </a:t>
            </a:r>
            <a:r>
              <a:rPr lang="ru-RU" sz="1100" b="1" dirty="0" err="1">
                <a:solidFill>
                  <a:srgbClr val="000000"/>
                </a:solidFill>
                <a:latin typeface="Times New Roman" panose="02020603050405020304" pitchFamily="18" charset="0"/>
                <a:cs typeface="Times New Roman" panose="02020603050405020304" pitchFamily="18" charset="0"/>
              </a:rPr>
              <a:t>маусым</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 22 </a:t>
            </a:r>
            <a:r>
              <a:rPr lang="ru-RU" sz="1100" b="1" dirty="0" err="1">
                <a:solidFill>
                  <a:srgbClr val="000000"/>
                </a:solidFill>
                <a:latin typeface="Times New Roman" panose="02020603050405020304" pitchFamily="18" charset="0"/>
                <a:cs typeface="Times New Roman" panose="02020603050405020304" pitchFamily="18" charset="0"/>
              </a:rPr>
              <a:t>маусым</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23 </a:t>
            </a:r>
            <a:r>
              <a:rPr lang="ru-RU" sz="1100" b="1" dirty="0" err="1">
                <a:solidFill>
                  <a:srgbClr val="000000"/>
                </a:solidFill>
                <a:latin typeface="Times New Roman" panose="02020603050405020304" pitchFamily="18" charset="0"/>
                <a:cs typeface="Times New Roman" panose="02020603050405020304" pitchFamily="18" charset="0"/>
              </a:rPr>
              <a:t>маусым</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17</a:t>
            </a:r>
            <a:r>
              <a:rPr lang="kk-KZ" sz="1100" dirty="0" smtClean="0">
                <a:solidFill>
                  <a:prstClr val="black"/>
                </a:solidFill>
                <a:latin typeface="Times New Roman" pitchFamily="18" charset="0"/>
                <a:cs typeface="Times New Roman" pitchFamily="18" charset="0"/>
              </a:rPr>
              <a:t>-19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Нуршаева А.</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30548</TotalTime>
  <Words>582</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3930</cp:revision>
  <cp:lastPrinted>2021-07-01T07:38:07Z</cp:lastPrinted>
  <dcterms:created xsi:type="dcterms:W3CDTF">2018-03-27T06:03:00Z</dcterms:created>
  <dcterms:modified xsi:type="dcterms:W3CDTF">2025-06-21T07:11:57Z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