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90" y="-15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172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21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21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1416670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21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22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дауыл, күндіз </a:t>
            </a:r>
            <a:r>
              <a:rPr lang="kk-KZ" sz="1100" dirty="0">
                <a:latin typeface="Times New Roman" pitchFamily="18" charset="0"/>
                <a:cs typeface="Times New Roman" pitchFamily="18" charset="0"/>
              </a:rPr>
              <a:t>бұршақ</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түнде күші 9-14, екпіні 15-20 м/с, күндіз 15-20, екпіні 23-28 м/с. Ауа температурасы түнде </a:t>
            </a:r>
            <a:r>
              <a:rPr lang="kk-KZ" sz="1100" dirty="0" smtClean="0">
                <a:latin typeface="Times New Roman" pitchFamily="18" charset="0"/>
                <a:cs typeface="Times New Roman" pitchFamily="18" charset="0"/>
              </a:rPr>
              <a:t>14-16</a:t>
            </a:r>
            <a:r>
              <a:rPr lang="kk-KZ" sz="1100" dirty="0">
                <a:latin typeface="Times New Roman" pitchFamily="18" charset="0"/>
                <a:cs typeface="Times New Roman" pitchFamily="18" charset="0"/>
              </a:rPr>
              <a:t>, күндіз 21-23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23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22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23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Ауа температурасы 14-16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22 </a:t>
            </a:r>
            <a:r>
              <a:rPr lang="kk-KZ" sz="1100" dirty="0">
                <a:solidFill>
                  <a:schemeClr val="tx1"/>
                </a:solidFill>
                <a:latin typeface="Times New Roman" pitchFamily="18" charset="0"/>
                <a:cs typeface="Times New Roman" pitchFamily="18" charset="0"/>
              </a:rPr>
              <a:t>маусымға, 23</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16610</TotalTime>
  <Words>564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6482</cp:revision>
  <cp:lastPrinted>2021-07-01T03:56:27Z</cp:lastPrinted>
  <dcterms:created xsi:type="dcterms:W3CDTF">2018-03-27T06:03:00Z</dcterms:created>
  <dcterms:modified xsi:type="dcterms:W3CDTF">2025-06-21T07:34:36Z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