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94908325"/>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маусымға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algn="just">
              <a:tabLst>
                <a:tab pos="3411538" algn="l"/>
              </a:tabLst>
            </a:pP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22 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23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Батыстан, солтүстік-батыстан жел соғады, күші 9-14 м/с, екпіні 15-20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650854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Ж.А./Огай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24794</TotalTime>
  <Words>580</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4789</cp:revision>
  <cp:lastPrinted>2021-07-01T03:56:27Z</cp:lastPrinted>
  <dcterms:created xsi:type="dcterms:W3CDTF">2018-03-27T06:03:00Z</dcterms:created>
  <dcterms:modified xsi:type="dcterms:W3CDTF">2025-06-21T08:02:03Z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