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39676011"/>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21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1923604"/>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22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батыстан жел соғады, күші 9-14 м/с. Ауа температурасы түнде 20-22, күндіз 31-33 градус 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23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22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23 </a:t>
            </a:r>
            <a:r>
              <a:rPr lang="ru-RU" sz="1150" b="1" dirty="0" err="1">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a:latin typeface="Times New Roman" panose="02020603050405020304" pitchFamily="18" charset="0"/>
                <a:cs typeface="Times New Roman" panose="02020603050405020304" pitchFamily="18" charset="0"/>
              </a:rPr>
              <a:t>Батыстан, солтүстік-батыстан жел </a:t>
            </a:r>
            <a:r>
              <a:rPr lang="kk-KZ" altLang="ru-RU" sz="1200" dirty="0" smtClean="0">
                <a:latin typeface="Times New Roman" panose="02020603050405020304" pitchFamily="18" charset="0"/>
                <a:cs typeface="Times New Roman" panose="02020603050405020304" pitchFamily="18" charset="0"/>
              </a:rPr>
              <a:t>соғады 9-14 </a:t>
            </a:r>
            <a:r>
              <a:rPr lang="kk-KZ" altLang="ru-RU" sz="1200" dirty="0" smtClean="0">
                <a:latin typeface="Times New Roman" panose="02020603050405020304" pitchFamily="18" charset="0"/>
                <a:cs typeface="Times New Roman" panose="02020603050405020304" pitchFamily="18" charset="0"/>
              </a:rPr>
              <a:t>м/с</a:t>
            </a:r>
            <a:r>
              <a:rPr lang="kk-KZ" altLang="ru-RU" sz="1200" dirty="0">
                <a:latin typeface="Times New Roman" panose="02020603050405020304" pitchFamily="18" charset="0"/>
                <a:cs typeface="Times New Roman" panose="02020603050405020304" pitchFamily="18" charset="0"/>
              </a:rPr>
              <a:t>. Ауа </a:t>
            </a:r>
            <a:r>
              <a:rPr lang="kk-KZ" altLang="ru-RU" sz="1200" dirty="0" smtClean="0">
                <a:latin typeface="Times New Roman" panose="02020603050405020304" pitchFamily="18" charset="0"/>
                <a:cs typeface="Times New Roman" panose="02020603050405020304" pitchFamily="18" charset="0"/>
              </a:rPr>
              <a:t>температурасы </a:t>
            </a:r>
            <a:r>
              <a:rPr lang="kk-KZ" altLang="ru-RU" sz="1200" dirty="0">
                <a:latin typeface="Times New Roman" panose="02020603050405020304" pitchFamily="18" charset="0"/>
                <a:cs typeface="Times New Roman" panose="02020603050405020304" pitchFamily="18" charset="0"/>
              </a:rPr>
              <a:t>түнде </a:t>
            </a:r>
            <a:r>
              <a:rPr lang="kk-KZ" altLang="ru-RU" sz="1200" dirty="0" smtClean="0">
                <a:latin typeface="Times New Roman" panose="02020603050405020304" pitchFamily="18" charset="0"/>
                <a:cs typeface="Times New Roman" panose="02020603050405020304" pitchFamily="18" charset="0"/>
              </a:rPr>
              <a:t>20-22 </a:t>
            </a:r>
            <a:r>
              <a:rPr lang="kk-KZ" altLang="ru-RU" sz="1200" dirty="0" smtClean="0">
                <a:latin typeface="Times New Roman" panose="02020603050405020304" pitchFamily="18" charset="0"/>
                <a:cs typeface="Times New Roman" panose="02020603050405020304" pitchFamily="18" charset="0"/>
              </a:rPr>
              <a:t>градус жылы</a:t>
            </a:r>
            <a:r>
              <a:rPr lang="kk-KZ" alt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9951592"/>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1414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a:t>
            </a:r>
            <a:r>
              <a:rPr lang="kk-KZ" altLang="ru-RU" sz="1200" b="1" i="1" smtClean="0">
                <a:solidFill>
                  <a:srgbClr val="000000"/>
                </a:solidFill>
                <a:latin typeface="Times New Roman" panose="02020603050405020304" pitchFamily="18" charset="0"/>
                <a:cs typeface="Times New Roman" panose="02020603050405020304" pitchFamily="18" charset="0"/>
              </a:rPr>
              <a:t>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26843</TotalTime>
  <Words>548</Words>
  <Application>Microsoft Office PowerPoint</Application>
  <PresentationFormat>Лист A4 (210x297 мм)</PresentationFormat>
  <Paragraphs>88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4812</cp:revision>
  <cp:lastPrinted>2021-07-01T07:38:07Z</cp:lastPrinted>
  <dcterms:created xsi:type="dcterms:W3CDTF">2018-03-27T06:03:00Z</dcterms:created>
  <dcterms:modified xsi:type="dcterms:W3CDTF">2025-06-21T07:58:54Z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