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72" y="8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17411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1687985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482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0,964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27519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5,504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0,068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0,338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0,076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22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21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22</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 жаңбыр, найзағай, </a:t>
            </a:r>
            <a:r>
              <a:rPr lang="kk-KZ" sz="1100" dirty="0"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a:t>
            </a:r>
            <a:r>
              <a:rPr lang="kk-KZ" sz="1100" dirty="0" smtClean="0">
                <a:latin typeface="Times New Roman" pitchFamily="18" charset="0"/>
                <a:cs typeface="Times New Roman" pitchFamily="18" charset="0"/>
              </a:rPr>
              <a:t>үстік-батыстан, батыстан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18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23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22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23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32548</TotalTime>
  <Words>577</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6404</cp:revision>
  <cp:lastPrinted>2021-07-01T03:56:27Z</cp:lastPrinted>
  <dcterms:created xsi:type="dcterms:W3CDTF">2018-03-27T06:03:00Z</dcterms:created>
  <dcterms:modified xsi:type="dcterms:W3CDTF">2025-06-21T06:15:00Z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