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965414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200" dirty="0" smtClean="0">
                <a:solidFill>
                  <a:prstClr val="black"/>
                </a:solidFill>
                <a:latin typeface="Times New Roman" pitchFamily="18" charset="0"/>
                <a:cs typeface="Times New Roman" pitchFamily="18" charset="0"/>
              </a:rPr>
              <a:t>. Оңтүстік-батыстан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солтүстік-батысқа </a:t>
            </a:r>
            <a:r>
              <a:rPr lang="kk-KZ" sz="1200" dirty="0">
                <a:solidFill>
                  <a:prstClr val="black"/>
                </a:solidFill>
                <a:latin typeface="Times New Roman" pitchFamily="18" charset="0"/>
                <a:cs typeface="Times New Roman" pitchFamily="18" charset="0"/>
              </a:rPr>
              <a:t>ауысады,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2</a:t>
            </a:r>
            <a:r>
              <a:rPr lang=""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23</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3-8 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76177622"/>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0" name="TextBox 13"/>
          <p:cNvSpPr txBox="1"/>
          <p:nvPr/>
        </p:nvSpPr>
        <p:spPr>
          <a:xfrm>
            <a:off x="4994433" y="235171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94433" y="327483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18404</TotalTime>
  <Words>573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3248</cp:revision>
  <cp:lastPrinted>2021-07-01T03:56:27Z</cp:lastPrinted>
  <dcterms:created xsi:type="dcterms:W3CDTF">2018-03-27T06:03:00Z</dcterms:created>
  <dcterms:modified xsi:type="dcterms:W3CDTF">2025-06-21T08:18:34Z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