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03012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2</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солтүстік-батыстан </a:t>
            </a:r>
            <a:r>
              <a:rPr lang="kk-KZ" sz="1200" dirty="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22-24,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37-39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23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бұлтты, 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солтүстіктен </a:t>
            </a:r>
            <a:r>
              <a:rPr lang="kk-KZ" sz="1200" dirty="0" smtClean="0">
                <a:latin typeface="Times New Roman" panose="02020603050405020304" pitchFamily="18" charset="0"/>
                <a:cs typeface="Times New Roman" panose="02020603050405020304" pitchFamily="18" charset="0"/>
              </a:rPr>
              <a:t>9</a:t>
            </a:r>
            <a:r>
              <a:rPr lang="kk-KZ" sz="1200" dirty="0" smtClean="0">
                <a:latin typeface="Times New Roman" panose="02020603050405020304" pitchFamily="18" charset="0"/>
                <a:cs typeface="Times New Roman" panose="02020603050405020304" pitchFamily="18" charset="0"/>
              </a:rPr>
              <a:t>-14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23-25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22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23 </a:t>
            </a:r>
            <a:r>
              <a:rPr lang="ru-RU" sz="1200" dirty="0" err="1" smtClean="0">
                <a:solidFill>
                  <a:schemeClr val="tx1"/>
                </a:solidFill>
                <a:latin typeface="Times New Roman" pitchFamily="18" charset="0"/>
                <a:cs typeface="Times New Roman" pitchFamily="18" charset="0"/>
              </a:rPr>
              <a:t>маусымға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16488653"/>
              </p:ext>
            </p:extLst>
          </p:nvPr>
        </p:nvGraphicFramePr>
        <p:xfrm>
          <a:off x="5000894" y="4527764"/>
          <a:ext cx="4691064" cy="196443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840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Calibri" panose="020F0502020204030204" pitchFamily="34" charset="0"/>
                        </a:rPr>
                        <a:t>0.061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82901389"/>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a:t>
                        </a:r>
                        <a:r>
                          <a:rPr lang="kk-KZ" altLang="x-none" sz="800" b="0" baseline="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15868</TotalTime>
  <Words>532</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3715</cp:revision>
  <cp:lastPrinted>2021-07-01T07:38:07Z</cp:lastPrinted>
  <dcterms:created xsi:type="dcterms:W3CDTF">2018-03-27T06:03:00Z</dcterms:created>
  <dcterms:modified xsi:type="dcterms:W3CDTF">2025-06-21T07:11:57Z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