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82085351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305889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0,286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0,184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342</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0,068</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774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22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21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200" kern="1400" dirty="0" smtClean="0">
                <a:latin typeface="Times New Roman"/>
                <a:ea typeface="Times New Roman"/>
              </a:rPr>
              <a:t>Көшпелі </a:t>
            </a:r>
            <a:r>
              <a:rPr lang="kk-KZ" sz="1200" kern="1400" dirty="0">
                <a:latin typeface="Times New Roman"/>
                <a:ea typeface="Times New Roman"/>
              </a:rPr>
              <a:t>бұлтты, </a:t>
            </a:r>
            <a:r>
              <a:rPr lang="kk-KZ" sz="1200" kern="1400" dirty="0" smtClean="0">
                <a:latin typeface="Times New Roman"/>
                <a:ea typeface="Times New Roman"/>
              </a:rPr>
              <a:t>күндіз аздаған </a:t>
            </a:r>
            <a:r>
              <a:rPr lang="kk-KZ" sz="1200" kern="1400" dirty="0" smtClean="0">
                <a:latin typeface="Times New Roman"/>
                <a:ea typeface="Times New Roman"/>
              </a:rPr>
              <a:t>жаңбыр</a:t>
            </a:r>
            <a:r>
              <a:rPr lang="kk-KZ" sz="1200" kern="1400" dirty="0">
                <a:latin typeface="Times New Roman"/>
                <a:ea typeface="Times New Roman"/>
              </a:rPr>
              <a:t>, найзағай. Батыстан, </a:t>
            </a:r>
            <a:r>
              <a:rPr lang="kk-KZ" sz="1200" kern="1400" dirty="0" smtClean="0">
                <a:latin typeface="Times New Roman"/>
                <a:ea typeface="Times New Roman"/>
              </a:rPr>
              <a:t>оңтүстік-батыстан </a:t>
            </a:r>
            <a:r>
              <a:rPr lang="kk-KZ" sz="1200" kern="1400" dirty="0">
                <a:latin typeface="Times New Roman"/>
                <a:ea typeface="Times New Roman"/>
              </a:rPr>
              <a:t>жел соғады, күші 9-14, күндіз екпіні 15-18 м/с. Ауа температурасы түнде </a:t>
            </a:r>
            <a:r>
              <a:rPr lang="kk-KZ" sz="1200" kern="1400" dirty="0" smtClean="0">
                <a:latin typeface="Times New Roman"/>
                <a:ea typeface="Times New Roman"/>
              </a:rPr>
              <a:t>18-20, </a:t>
            </a:r>
            <a:r>
              <a:rPr lang="kk-KZ" sz="1200" kern="1400" dirty="0">
                <a:latin typeface="Times New Roman"/>
                <a:ea typeface="Times New Roman"/>
              </a:rPr>
              <a:t>күндіз </a:t>
            </a:r>
            <a:r>
              <a:rPr lang="kk-KZ" sz="1200" kern="1400" dirty="0" smtClean="0">
                <a:latin typeface="Times New Roman"/>
                <a:ea typeface="Times New Roman"/>
              </a:rPr>
              <a:t>26-28 </a:t>
            </a:r>
            <a:r>
              <a:rPr lang="kk-KZ" sz="1200" kern="1400" dirty="0">
                <a:latin typeface="Times New Roman"/>
                <a:ea typeface="Times New Roman"/>
              </a:rPr>
              <a:t>жылы</a:t>
            </a:r>
            <a:r>
              <a:rPr lang="kk-KZ" sz="1200" kern="1400" dirty="0" smtClean="0">
                <a:latin typeface="Times New Roman"/>
                <a:ea typeface="Times New Roman"/>
              </a:rPr>
              <a:t>.</a:t>
            </a: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endParaRPr lang="ru-RU" altLang="ru-RU" sz="1150" b="1" dirty="0" smtClean="0">
              <a:latin typeface="Times New Roman" pitchFamily="18" charset="0"/>
              <a:cs typeface="Times New Roman" pitchFamily="18" charset="0"/>
            </a:endParaRPr>
          </a:p>
          <a:p>
            <a:pPr algn="ctr">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22</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23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200" kern="1400" dirty="0" smtClean="0">
                <a:solidFill>
                  <a:prstClr val="black"/>
                </a:solidFill>
                <a:latin typeface="Times New Roman"/>
                <a:ea typeface="Times New Roman"/>
              </a:rPr>
              <a:t>Көшпелі бұлтты, </a:t>
            </a:r>
            <a:r>
              <a:rPr lang="kk-KZ" sz="1200" kern="1400" dirty="0" smtClean="0">
                <a:latin typeface="Times New Roman"/>
                <a:ea typeface="Times New Roman"/>
              </a:rPr>
              <a:t>жауын-шашынсыз. Оңтүстік-батыстан, батыстан жел соғады, күші 7-12 м/с</a:t>
            </a:r>
            <a:r>
              <a:rPr lang="kk-KZ" sz="1200" kern="1400" dirty="0">
                <a:latin typeface="Times New Roman"/>
                <a:ea typeface="Times New Roman"/>
              </a:rPr>
              <a:t>. Ауа температурасы</a:t>
            </a:r>
            <a:r>
              <a:rPr lang="kk-KZ" sz="1200" kern="1400" dirty="0">
                <a:solidFill>
                  <a:srgbClr val="FF0000"/>
                </a:solidFill>
                <a:latin typeface="Times New Roman"/>
                <a:ea typeface="Times New Roman"/>
              </a:rPr>
              <a:t> </a:t>
            </a:r>
            <a:r>
              <a:rPr lang="kk-KZ" sz="1200" kern="1400" dirty="0" smtClean="0">
                <a:latin typeface="Times New Roman"/>
                <a:ea typeface="Times New Roman"/>
              </a:rPr>
              <a:t>17-19</a:t>
            </a:r>
            <a:r>
              <a:rPr lang="kk-KZ" sz="1200" kern="1400" dirty="0" smtClean="0">
                <a:solidFill>
                  <a:srgbClr val="FF0000"/>
                </a:solidFill>
                <a:latin typeface="Times New Roman"/>
                <a:ea typeface="Times New Roman"/>
              </a:rPr>
              <a:t> </a:t>
            </a:r>
            <a:r>
              <a:rPr lang="kk-KZ" sz="120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28287</TotalTime>
  <Words>582</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4685</cp:revision>
  <cp:lastPrinted>2023-02-06T06:57:51Z</cp:lastPrinted>
  <dcterms:created xsi:type="dcterms:W3CDTF">2018-03-27T06:03:00Z</dcterms:created>
  <dcterms:modified xsi:type="dcterms:W3CDTF">2025-06-21T07:41:21Z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