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883141"/>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Ауа температурасы түнде 17-19, күндіз 31-33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a:solidFill>
                <a:srgbClr val="FF0000"/>
              </a:solidFill>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smtClean="0">
                <a:latin typeface="Times New Roman" panose="02020603050405020304" pitchFamily="18" charset="0"/>
                <a:cs typeface="Times New Roman" panose="02020603050405020304" pitchFamily="18" charset="0"/>
              </a:rPr>
              <a:t>жылғы</a:t>
            </a:r>
            <a:r>
              <a:rPr lang="ru-RU" altLang="ru-RU" sz="1150" dirty="0" smtClean="0">
                <a:latin typeface="Times New Roman" pitchFamily="18" charset="0"/>
                <a:cs typeface="Times New Roman" pitchFamily="18" charset="0"/>
              </a:rPr>
              <a:t> </a:t>
            </a:r>
          </a:p>
          <a:p>
            <a:pPr algn="ctr"/>
            <a:r>
              <a:rPr lang="ru-RU" altLang="ru-RU" sz="1100" b="1" dirty="0" smtClean="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Батыстан, солтүстік-батыстан жел соғады, күші 9-14 м/с. Ауа температурасы түнде 16-18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3998164"/>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25106</TotalTime>
  <Words>504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4694</cp:revision>
  <cp:lastPrinted>2021-07-01T07:38:07Z</cp:lastPrinted>
  <dcterms:created xsi:type="dcterms:W3CDTF">2018-03-27T06:03:00Z</dcterms:created>
  <dcterms:modified xsi:type="dcterms:W3CDTF">2025-06-21T08:00:28Z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