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55432957"/>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tabLst>
                <a:tab pos="3411538" algn="l"/>
              </a:tabLst>
            </a:pPr>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15-17,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28-30 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just">
              <a:tabLst>
                <a:tab pos="3411538" algn="l"/>
              </a:tabLst>
            </a:pP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Батыстан, солтүстік-батыстан жел соғады, күші 9-14 м/с, екпіні 15-20 м/с. Ауа температурасы түнде 15-17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95806384"/>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0.883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26693</TotalTime>
  <Words>613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4888</cp:revision>
  <cp:lastPrinted>2021-07-01T07:38:07Z</cp:lastPrinted>
  <dcterms:created xsi:type="dcterms:W3CDTF">2018-03-27T06:03:00Z</dcterms:created>
  <dcterms:modified xsi:type="dcterms:W3CDTF">2025-06-21T08:02:13Z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