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980870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51759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a:t>
                      </a:r>
                      <a:r>
                        <a:rPr lang="en-US" sz="1100" b="0" i="0" u="none" strike="noStrike" dirty="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21</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маусымға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20</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21</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18-20, күндіз 28-30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30574</TotalTime>
  <Words>622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3945</cp:revision>
  <cp:lastPrinted>2021-07-01T07:38:07Z</cp:lastPrinted>
  <dcterms:created xsi:type="dcterms:W3CDTF">2018-03-27T06:03:00Z</dcterms:created>
  <dcterms:modified xsi:type="dcterms:W3CDTF">2025-06-20T07:12:49Z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