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3377627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1282422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0,329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381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0,076</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20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21 маусымға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21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Көшпелі бұлтты, түнде және таңертең аздаған жаңбыр, найзағай. Батыстан, оңтүстік-батыстан жел соғады, күші 9-14, күндіз екпіні 15-18 м/с. Ауа температурасы түнде 19-21, күндіз 26-28 жылы.</a:t>
            </a:r>
            <a:endParaRPr lang="ru-RU" altLang="ru-RU" sz="1150" b="1" dirty="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21</a:t>
            </a:r>
            <a:r>
              <a:rPr lang="kk-KZ" altLang="ru-RU" sz="1150" b="1" dirty="0">
                <a:latin typeface="Times New Roman" pitchFamily="18" charset="0"/>
                <a:cs typeface="Times New Roman" pitchFamily="18" charset="0"/>
              </a:rPr>
              <a:t> маусым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22 </a:t>
            </a:r>
            <a:r>
              <a:rPr lang="kk-KZ" altLang="ru-RU" sz="1150" b="1" dirty="0">
                <a:latin typeface="Times New Roman" pitchFamily="18" charset="0"/>
                <a:cs typeface="Times New Roman" pitchFamily="18" charset="0"/>
              </a:rPr>
              <a:t>маусым</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Көшпелі бұлтты, </a:t>
            </a:r>
            <a:r>
              <a:rPr lang="kk-KZ" sz="1200" kern="1400" dirty="0">
                <a:latin typeface="Times New Roman"/>
                <a:ea typeface="Times New Roman"/>
              </a:rPr>
              <a:t>жауын-шашынсыз. Оңтүстік-батыстан, батыстан жел соғады, күші 7-12 м/с. Ауа температурасы</a:t>
            </a:r>
            <a:r>
              <a:rPr lang="kk-KZ" sz="1200" kern="1400" dirty="0">
                <a:solidFill>
                  <a:srgbClr val="FF0000"/>
                </a:solidFill>
                <a:latin typeface="Times New Roman"/>
                <a:ea typeface="Times New Roman"/>
              </a:rPr>
              <a:t> </a:t>
            </a:r>
            <a:r>
              <a:rPr lang="kk-KZ" sz="1200" kern="1400" dirty="0">
                <a:latin typeface="Times New Roman"/>
                <a:ea typeface="Times New Roman"/>
              </a:rPr>
              <a:t>18-20</a:t>
            </a:r>
            <a:r>
              <a:rPr lang="kk-KZ" sz="1200" kern="1400" dirty="0">
                <a:solidFill>
                  <a:srgbClr val="FF0000"/>
                </a:solidFill>
                <a:latin typeface="Times New Roman"/>
                <a:ea typeface="Times New Roman"/>
              </a:rPr>
              <a:t> </a:t>
            </a:r>
            <a:r>
              <a:rPr lang="kk-KZ" sz="1200" kern="1400" dirty="0">
                <a:latin typeface="Times New Roman"/>
                <a:ea typeface="Times New Roman"/>
              </a:rPr>
              <a:t>жылы.</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dirty="0">
                <a:solidFill>
                  <a:srgbClr val="000000"/>
                </a:solidFill>
                <a:latin typeface="Times New Roman" pitchFamily="18" charset="0"/>
                <a:cs typeface="Times New Roman" pitchFamily="18" charset="0"/>
              </a:rPr>
              <a:t> Д</a:t>
            </a:r>
            <a:r>
              <a:rPr lang="kk-KZ" altLang="ru-RU" sz="1200" b="1" i="1" dirty="0">
                <a:solidFill>
                  <a:srgbClr val="000000"/>
                </a:solidFill>
                <a:latin typeface="Times New Roman" pitchFamily="18" charset="0"/>
                <a:cs typeface="Times New Roman" pitchFamily="18" charset="0"/>
              </a:rPr>
              <a:t>. /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28283</TotalTime>
  <Words>618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4683</cp:revision>
  <cp:lastPrinted>2023-02-06T06:57:51Z</cp:lastPrinted>
  <dcterms:created xsi:type="dcterms:W3CDTF">2018-03-27T06:03:00Z</dcterms:created>
  <dcterms:modified xsi:type="dcterms:W3CDTF">2025-06-20T07:17:28Z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