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p:scale>
          <a:sx n="140" d="100"/>
          <a:sy n="140" d="100"/>
        </p:scale>
        <p:origin x="682" y="-6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98180523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20</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21</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20</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21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дауыл, бұршақ. О</a:t>
            </a:r>
            <a:r>
              <a:rPr lang="kk-KZ" sz="1100" dirty="0">
                <a:solidFill>
                  <a:prstClr val="black"/>
                </a:solidFill>
                <a:latin typeface="Times New Roman" pitchFamily="18" charset="0"/>
                <a:ea typeface="Calibri"/>
                <a:cs typeface="Times New Roman" pitchFamily="18" charset="0"/>
              </a:rPr>
              <a:t>ңтүстік-батыстан, 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9-14, екпіні 15-20 м/с, күндіз кей уақыттарда 23-28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a:t>
            </a:r>
            <a:r>
              <a:rPr lang="kk-KZ" sz="1100" dirty="0">
                <a:solidFill>
                  <a:prstClr val="black"/>
                </a:solidFill>
                <a:latin typeface="Times New Roman" pitchFamily="18" charset="0"/>
                <a:ea typeface="Calibri"/>
                <a:cs typeface="Times New Roman" pitchFamily="18" charset="0"/>
              </a:rPr>
              <a:t>14-16</a:t>
            </a:r>
            <a:r>
              <a:rPr lang="kk-KZ" sz="1100" kern="0" dirty="0">
                <a:solidFill>
                  <a:srgbClr val="000000"/>
                </a:solidFill>
                <a:latin typeface="Times New Roman" pitchFamily="18" charset="0"/>
                <a:ea typeface="Calibri"/>
                <a:cs typeface="Times New Roman" pitchFamily="18" charset="0"/>
                <a:sym typeface="Calibri"/>
              </a:rPr>
              <a:t>, күндіз 24-26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22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21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22</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екпіні 15-20</a:t>
            </a:r>
            <a:r>
              <a:rPr lang="ru-RU" sz="1100" kern="0" dirty="0">
                <a:solidFill>
                  <a:prstClr val="black"/>
                </a:solidFill>
                <a:latin typeface="Times New Roman" pitchFamily="18" charset="0"/>
                <a:ea typeface="Calibri"/>
                <a:cs typeface="Times New Roman" pitchFamily="18" charset="0"/>
                <a:sym typeface="Calibri"/>
              </a:rPr>
              <a:t>,</a:t>
            </a:r>
            <a:r>
              <a:rPr lang="kk-KZ" sz="1100" kern="0" dirty="0">
                <a:solidFill>
                  <a:prstClr val="black"/>
                </a:solidFill>
                <a:latin typeface="Times New Roman" pitchFamily="18" charset="0"/>
                <a:ea typeface="Calibri"/>
                <a:cs typeface="Times New Roman" pitchFamily="18" charset="0"/>
                <a:sym typeface="Calibri"/>
              </a:rPr>
              <a:t> кей уақыттарда 25</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17-19</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2919707975"/>
              </p:ext>
            </p:extLst>
          </p:nvPr>
        </p:nvGraphicFramePr>
        <p:xfrm>
          <a:off x="5064125" y="4206875"/>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20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1487</TotalTime>
  <Words>691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108</cp:revision>
  <dcterms:modified xsi:type="dcterms:W3CDTF">2025-06-20T08:57:13Z</dcterms:modified>
</cp:coreProperties>
</file>