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745376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dirty="0">
                          <a:solidFill>
                            <a:srgbClr val="002060"/>
                          </a:solidFill>
                          <a:latin typeface="Times New Roman" panose="02020603050405020304" pitchFamily="18" charset="0"/>
                          <a:cs typeface="Times New Roman" panose="02020603050405020304" pitchFamily="18" charset="0"/>
                        </a:rPr>
                        <a:t>71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бұршақ. Оңтүстік-шығыстан соғатын жел оңтүстік-батысқа 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3-8 м/с. Ауа </a:t>
            </a:r>
            <a:r>
              <a:rPr lang="kk-KZ" sz="1200">
                <a:solidFill>
                  <a:prstClr val="black"/>
                </a:solidFill>
                <a:latin typeface="Times New Roman" pitchFamily="18" charset="0"/>
                <a:cs typeface="Times New Roman" pitchFamily="18" charset="0"/>
              </a:rPr>
              <a:t>температурасы 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610939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TextBox 13"/>
          <p:cNvSpPr txBox="1"/>
          <p:nvPr/>
        </p:nvSpPr>
        <p:spPr>
          <a:xfrm>
            <a:off x="4994433" y="23517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18402</TotalTime>
  <Words>613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3244</cp:revision>
  <cp:lastPrinted>2021-07-01T03:56:27Z</cp:lastPrinted>
  <dcterms:created xsi:type="dcterms:W3CDTF">2018-03-27T06:03:00Z</dcterms:created>
  <dcterms:modified xsi:type="dcterms:W3CDTF">2025-06-20T07:24:09Z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