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369225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маусымға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дауыл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кей уақыттарда қатты жаңбыр, бұршақ, дауыл. </a:t>
            </a:r>
            <a:r>
              <a:rPr lang="kk-KZ" altLang="ru-RU" sz="120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екпіні 15-20 м/с. Ауа температурасы түнде 13-15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179139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24729</TotalTime>
  <Words>650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4788</cp:revision>
  <cp:lastPrinted>2021-07-01T03:56:27Z</cp:lastPrinted>
  <dcterms:created xsi:type="dcterms:W3CDTF">2018-03-27T06:03:00Z</dcterms:created>
  <dcterms:modified xsi:type="dcterms:W3CDTF">2025-06-20T08:43:01Z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