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6929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солтүстік-батыстан 9-14 м/с. Ауаның температурасы түнде 20-22,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маусымға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батыстан 7-12 м/с. Ауаның температурасы түнде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21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22 </a:t>
            </a:r>
            <a:r>
              <a:rPr lang="ru-RU" sz="1200" dirty="0" err="1">
                <a:solidFill>
                  <a:schemeClr val="tx1"/>
                </a:solidFill>
                <a:latin typeface="Times New Roman" pitchFamily="18" charset="0"/>
                <a:cs typeface="Times New Roman" pitchFamily="18" charset="0"/>
              </a:rPr>
              <a:t>маусымға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4525784"/>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08002495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15853</TotalTime>
  <Words>568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3713</cp:revision>
  <cp:lastPrinted>2021-07-01T07:38:07Z</cp:lastPrinted>
  <dcterms:created xsi:type="dcterms:W3CDTF">2018-03-27T06:03:00Z</dcterms:created>
  <dcterms:modified xsi:type="dcterms:W3CDTF">2025-06-20T08:38:06Z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