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9249622"/>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аздаған жаңбыр, найзағай. Оңтүстік-батыстан, батыстан жел соғады, күші 7-12 м/с. Ауа температурасы түнде 16-18, күндіз 29-31 градус жылы.</a:t>
            </a:r>
          </a:p>
          <a:p>
            <a:pPr algn="just"/>
            <a:r>
              <a:rPr lang="kk-KZ" altLang="ru-RU" sz="120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м/с. Ауа температурасы түнде 15-17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377308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25043</TotalTime>
  <Words>587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4691</cp:revision>
  <cp:lastPrinted>2021-07-01T07:38:07Z</cp:lastPrinted>
  <dcterms:created xsi:type="dcterms:W3CDTF">2018-03-27T06:03:00Z</dcterms:created>
  <dcterms:modified xsi:type="dcterms:W3CDTF">2025-06-20T08:42:22Z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