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2039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137156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21 маусымға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20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21</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a:latin typeface="Times New Roman" pitchFamily="18" charset="0"/>
                <a:cs typeface="Times New Roman" pitchFamily="18" charset="0"/>
              </a:rPr>
              <a:t>К</a:t>
            </a:r>
            <a:r>
              <a:rPr lang="kk-KZ" sz="1100" dirty="0">
                <a:latin typeface="Times New Roman" pitchFamily="18" charset="0"/>
                <a:cs typeface="Times New Roman" pitchFamily="18" charset="0"/>
              </a:rPr>
              <a:t>өшпелі бұлтты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жаңбыр, найзағай, күндіз 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a:t>
            </a:r>
            <a:r>
              <a:rPr lang="kk-KZ" sz="1100" dirty="0">
                <a:latin typeface="Times New Roman" pitchFamily="18" charset="0"/>
                <a:cs typeface="Times New Roman" pitchFamily="18" charset="0"/>
              </a:rPr>
              <a:t>үстік-батыстан солтүстік-батысқа ауысып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22-24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22 </a:t>
            </a:r>
            <a:r>
              <a:rPr lang="ru-RU" sz="1100" b="1" dirty="0" err="1">
                <a:solidFill>
                  <a:srgbClr val="000000"/>
                </a:solidFill>
                <a:latin typeface="Times New Roman" pitchFamily="18" charset="0"/>
                <a:cs typeface="Times New Roman" pitchFamily="18" charset="0"/>
                <a:sym typeface="+mn-ea"/>
              </a:rPr>
              <a:t>маусым</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21 маусым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22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күндіз</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қатты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жаңбыр</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найзағай</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бұршақ</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дауыл</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оңтүстік-батыстан солтүстік-батысқа ауысып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күндіз екпіні 15-20 м/с. Ауа температурасы 14-16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21 маусым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маусым</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32470</TotalTime>
  <Words>627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6401</cp:revision>
  <cp:lastPrinted>2021-07-01T03:56:27Z</cp:lastPrinted>
  <dcterms:created xsi:type="dcterms:W3CDTF">2018-03-27T06:03:00Z</dcterms:created>
  <dcterms:modified xsi:type="dcterms:W3CDTF">2025-06-20T07:13:48Z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