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663089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171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a:t>
                      </a:r>
                      <a:r>
                        <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sz="1200" b="1" dirty="0">
                <a:solidFill>
                  <a:prstClr val="black"/>
                </a:solidFill>
                <a:latin typeface="Times New Roman" panose="02020603050405020304" pitchFamily="18" charset="0"/>
                <a:cs typeface="Times New Roman" panose="02020603050405020304" pitchFamily="18" charset="0"/>
              </a:rPr>
              <a:t> маусым</a:t>
            </a:r>
          </a:p>
          <a:p>
            <a:pPr algn="just"/>
            <a:r>
              <a:rPr lang="kk-KZ" altLang="ru-RU" sz="1200" b="1" dirty="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21</a:t>
            </a:r>
            <a:r>
              <a:rPr lang="kk-KZ" sz="1200" b="1" dirty="0">
                <a:solidFill>
                  <a:prstClr val="black"/>
                </a:solidFill>
                <a:latin typeface="Times New Roman" panose="02020603050405020304" pitchFamily="18" charset="0"/>
                <a:cs typeface="Times New Roman" panose="02020603050405020304" pitchFamily="18" charset="0"/>
              </a:rPr>
              <a:t> маусым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жел соғады, күші 9-14, екпіні 15-20 </a:t>
            </a:r>
            <a:r>
              <a:rPr lang="ru-RU" sz="1200" dirty="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22 маусым</a:t>
            </a:r>
          </a:p>
          <a:p>
            <a:pPr algn="just"/>
            <a:r>
              <a:rPr lang="kk-KZ" sz="1200" b="1" dirty="0">
                <a:solidFill>
                  <a:prstClr val="black"/>
                </a:solidFill>
                <a:latin typeface="Times New Roman" panose="02020603050405020304" pitchFamily="18" charset="0"/>
                <a:cs typeface="Times New Roman" panose="02020603050405020304" pitchFamily="18" charset="0"/>
              </a:rPr>
              <a:t>21 маусым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22 маусым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rPr>
              <a:t>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13-15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732277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0,0</a:t>
                      </a:r>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prstClr val="black"/>
                </a:solidFill>
                <a:latin typeface="Times New Roman" panose="02020603050405020304" pitchFamily="18" charset="0"/>
                <a:cs typeface="Times New Roman" panose="02020603050405020304" pitchFamily="18" charset="0"/>
              </a:rPr>
              <a:t>21 маусым, түнде 22 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24870</TotalTime>
  <Words>622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4858</cp:revision>
  <cp:lastPrinted>2021-07-01T07:38:07Z</cp:lastPrinted>
  <dcterms:created xsi:type="dcterms:W3CDTF">2018-03-27T06:03:00Z</dcterms:created>
  <dcterms:modified xsi:type="dcterms:W3CDTF">2025-06-20T07:16:47Z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