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548620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20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767521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77408"/>
            <a:ext cx="4726961" cy="1546577"/>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21 </a:t>
            </a:r>
            <a:r>
              <a:rPr lang="kk-KZ" sz="1050" b="1" kern="1400" dirty="0">
                <a:latin typeface="Times New Roman" panose="02020603050405020304" pitchFamily="18" charset="0"/>
                <a:cs typeface="Times New Roman" panose="02020603050405020304" pitchFamily="18" charset="0"/>
              </a:rPr>
              <a:t>маусымға</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20 маусым с. 20-ден 21 маусым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Бұлтты, жаңбыр, найзағай, түнде кей уақытта қатты жаңбыр. Оңтүстік-батыстан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a:t>
            </a:r>
            <a:r>
              <a:rPr lang="kk-KZ" sz="1050" dirty="0">
                <a:latin typeface="Times New Roman" panose="02020603050405020304" pitchFamily="18" charset="0"/>
                <a:cs typeface="Times New Roman" panose="02020603050405020304" pitchFamily="18" charset="0"/>
              </a:rPr>
              <a:t>9-14, екпіні 15-20 м/с. Ауа температурасы түнде 16-18, күндіз 26-28 жылы</a:t>
            </a:r>
            <a:endPar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22 маусым</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21 маусым </a:t>
            </a:r>
            <a:r>
              <a:rPr lang="ru-RU" sz="1050" b="1" dirty="0">
                <a:latin typeface="Times New Roman" panose="02020603050405020304" pitchFamily="18" charset="0"/>
                <a:cs typeface="Times New Roman" panose="02020603050405020304" pitchFamily="18" charset="0"/>
              </a:rPr>
              <a:t>с. 20-ден 22 </a:t>
            </a:r>
            <a:r>
              <a:rPr lang="ru-RU" sz="1050" b="1" kern="1400" dirty="0">
                <a:latin typeface="Times New Roman" panose="02020603050405020304" pitchFamily="18" charset="0"/>
                <a:cs typeface="Times New Roman" panose="02020603050405020304" pitchFamily="18" charset="0"/>
              </a:rPr>
              <a:t>маусым</a:t>
            </a:r>
            <a:r>
              <a:rPr lang="kk-KZ" sz="1050" b="1" kern="1400" dirty="0">
                <a:latin typeface="Times New Roman" panose="02020603050405020304" pitchFamily="18" charset="0"/>
                <a:cs typeface="Times New Roman" panose="02020603050405020304" pitchFamily="18" charset="0"/>
              </a:rPr>
              <a:t>ғ</a:t>
            </a:r>
            <a:r>
              <a:rPr lang="ru-RU" sz="1050" b="1" kern="1400" dirty="0">
                <a:latin typeface="Times New Roman" panose="02020603050405020304" pitchFamily="18" charset="0"/>
                <a:cs typeface="Times New Roman" panose="02020603050405020304" pitchFamily="18" charset="0"/>
              </a:rPr>
              <a:t>а</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жауын-шашынсыз. Онтүстік-батыстан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9-14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16-18 </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050" dirty="0">
                <a:latin typeface="Times New Roman" panose="02020603050405020304" pitchFamily="18" charset="0"/>
                <a:cs typeface="Times New Roman" panose="02020603050405020304" pitchFamily="18" charset="0"/>
              </a:rPr>
              <a:t>.</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21 маусымда, түнде 22 </a:t>
            </a:r>
            <a:r>
              <a:rPr lang="kk-KZ" sz="1050" dirty="0">
                <a:solidFill>
                  <a:schemeClr val="tx1"/>
                </a:solidFill>
                <a:latin typeface="Times New Roman" panose="02020603050405020304" pitchFamily="18" charset="0"/>
                <a:cs typeface="Times New Roman" panose="02020603050405020304" pitchFamily="18" charset="0"/>
              </a:rPr>
              <a:t>муасымда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 Седелева Н./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41861</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6442</cp:revision>
  <cp:lastPrinted>2023-01-16T10:13:34Z</cp:lastPrinted>
  <dcterms:created xsi:type="dcterms:W3CDTF">2018-03-27T06:03:00Z</dcterms:created>
  <dcterms:modified xsi:type="dcterms:W3CDTF">2025-06-20T07:19:19Z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