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492990"/>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20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19 </a:t>
            </a:r>
            <a:r>
              <a:rPr lang="ru-RU" sz="1050" b="1" dirty="0" err="1" smtClean="0">
                <a:latin typeface="Times New Roman" pitchFamily="18" charset="0"/>
                <a:cs typeface="Times New Roman" pitchFamily="18" charset="0"/>
              </a:rPr>
              <a:t>маусым</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20</a:t>
            </a:r>
            <a:r>
              <a:rPr lang="kk-KZ" sz="1050" b="1" dirty="0" smtClean="0">
                <a:latin typeface="Times New Roman" pitchFamily="18" charset="0"/>
                <a:cs typeface="Times New Roman" pitchFamily="18" charset="0"/>
              </a:rPr>
              <a:t> маусым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өткінші жаңбыр, найзағай. Оңтүстік-батыстан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19-21, күндіз 30-32 </a:t>
            </a:r>
            <a:r>
              <a:rPr lang="kk-KZ" sz="1200" smtClean="0">
                <a:latin typeface="Times New Roman" pitchFamily="18" charset="0"/>
                <a:cs typeface="Times New Roman" pitchFamily="18" charset="0"/>
              </a:rPr>
              <a:t>градус </a:t>
            </a:r>
            <a:r>
              <a:rPr lang="kk-KZ" sz="1200" smtClean="0">
                <a:latin typeface="Times New Roman" pitchFamily="18" charset="0"/>
                <a:cs typeface="Times New Roman" pitchFamily="18" charset="0"/>
              </a:rPr>
              <a:t>жылы.</a:t>
            </a:r>
            <a:endParaRPr lang="kk-KZ" sz="1200" dirty="0" smtClean="0">
              <a:latin typeface="Times New Roman" pitchFamily="18" charset="0"/>
              <a:cs typeface="Times New Roman" pitchFamily="18" charset="0"/>
            </a:endParaRP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21 маусымға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20 </a:t>
            </a:r>
            <a:r>
              <a:rPr lang="ru-RU" sz="1200" b="1" dirty="0" err="1" smtClean="0">
                <a:latin typeface="Times New Roman" pitchFamily="18" charset="0"/>
                <a:ea typeface="Times New Roman KZ" pitchFamily="18" charset="0"/>
                <a:cs typeface="Times New Roman" pitchFamily="18" charset="0"/>
              </a:rPr>
              <a:t>маусым</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21 </a:t>
            </a:r>
            <a:r>
              <a:rPr lang="ru-RU" sz="1200" b="1" dirty="0" err="1" smtClean="0">
                <a:latin typeface="Times New Roman" pitchFamily="18" charset="0"/>
                <a:ea typeface="Times New Roman KZ" pitchFamily="18" charset="0"/>
                <a:cs typeface="Times New Roman" pitchFamily="18" charset="0"/>
              </a:rPr>
              <a:t>маусым</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Солтүстік-батыстан жел соғады, күші 5-10 м/с. Ауа температурасы 18-20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21 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21195</TotalTime>
  <Words>539</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5092</cp:revision>
  <cp:lastPrinted>2021-07-01T03:56:27Z</cp:lastPrinted>
  <dcterms:created xsi:type="dcterms:W3CDTF">2018-03-27T06:03:00Z</dcterms:created>
  <dcterms:modified xsi:type="dcterms:W3CDTF">2025-06-19T06:25:25Z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