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693571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9</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23604"/>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20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19</a:t>
            </a:r>
            <a:r>
              <a:rPr lang="ru-RU" sz="1200" b="1" dirty="0" smtClean="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itchFamily="18" charset="0"/>
                <a:cs typeface="Times New Roman" pitchFamily="18" charset="0"/>
              </a:rPr>
              <a:t>маусым</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00" b="1" dirty="0" smtClean="0">
                <a:latin typeface="Times New Roman" panose="02020603050405020304" pitchFamily="18" charset="0"/>
                <a:cs typeface="Times New Roman" panose="02020603050405020304" pitchFamily="18" charset="0"/>
              </a:rPr>
              <a:t>20</a:t>
            </a:r>
            <a:r>
              <a:rPr 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кей уақытта </a:t>
            </a:r>
            <a:r>
              <a:rPr lang="kk-KZ" sz="1200" dirty="0" smtClean="0">
                <a:latin typeface="Times New Roman" panose="02020603050405020304" pitchFamily="18" charset="0"/>
                <a:cs typeface="Times New Roman" panose="02020603050405020304" pitchFamily="18" charset="0"/>
              </a:rPr>
              <a:t>жаңбыр жауады, найзағай болады. </a:t>
            </a:r>
            <a:r>
              <a:rPr lang="kk-KZ" sz="1200" kern="1400" dirty="0" smtClean="0">
                <a:solidFill>
                  <a:srgbClr val="000000"/>
                </a:solidFill>
                <a:latin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күндіз екпіні 15-20 </a:t>
            </a:r>
            <a:r>
              <a:rPr lang="kk-KZ" sz="1200" dirty="0" smtClean="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smtClean="0">
                <a:latin typeface="Times New Roman" panose="02020603050405020304" pitchFamily="18" charset="0"/>
                <a:cs typeface="Times New Roman" panose="02020603050405020304" pitchFamily="18" charset="0"/>
              </a:rPr>
              <a:t>градус жылы 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a:t>
            </a:r>
            <a:r>
              <a:rPr lang="kk-KZ" sz="1200" b="1" dirty="0" smtClean="0">
                <a:solidFill>
                  <a:srgbClr val="000000"/>
                </a:solidFill>
                <a:latin typeface="Times New Roman" pitchFamily="18" charset="0"/>
                <a:cs typeface="Times New Roman" pitchFamily="18" charset="0"/>
              </a:rPr>
              <a:t> 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Оңтүстік-батыстан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жел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6-11 м/с</a:t>
            </a:r>
            <a:r>
              <a:rPr lang="kk-KZ" sz="1200" dirty="0">
                <a:latin typeface="Times New Roman" panose="02020603050405020304" pitchFamily="18" charset="0"/>
                <a:cs typeface="Times New Roman" panose="02020603050405020304" pitchFamily="18" charset="0"/>
              </a:rPr>
              <a:t>. Ауа температурасы </a:t>
            </a:r>
            <a:r>
              <a:rPr lang="kk-KZ" sz="120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625242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1019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204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283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20 маусымда, 21 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Дайындаған:Снигирева Н.Г./Сұлтанова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29233</TotalTime>
  <Words>532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5732</cp:revision>
  <cp:lastPrinted>2021-07-01T07:38:07Z</cp:lastPrinted>
  <dcterms:created xsi:type="dcterms:W3CDTF">2018-03-27T06:03:00Z</dcterms:created>
  <dcterms:modified xsi:type="dcterms:W3CDTF">2025-06-19T09:10:59Z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