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210826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19</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20</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19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20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дауыл, шаңды дауыл, бұршақ. О</a:t>
            </a:r>
            <a:r>
              <a:rPr lang="kk-KZ" sz="1100" dirty="0">
                <a:solidFill>
                  <a:prstClr val="black"/>
                </a:solidFill>
                <a:latin typeface="Times New Roman" pitchFamily="18" charset="0"/>
                <a:ea typeface="Calibri"/>
                <a:cs typeface="Times New Roman" pitchFamily="18" charset="0"/>
              </a:rPr>
              <a:t>ңтүстік-батыстан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екпіні 15-20 м/с, күндіз кей уақыттарда 23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a:t>
            </a:r>
            <a:r>
              <a:rPr lang="kk-KZ" sz="1100" dirty="0">
                <a:solidFill>
                  <a:prstClr val="black"/>
                </a:solidFill>
                <a:latin typeface="Times New Roman" pitchFamily="18" charset="0"/>
                <a:ea typeface="Calibri"/>
                <a:cs typeface="Times New Roman" pitchFamily="18" charset="0"/>
              </a:rPr>
              <a:t>16-18</a:t>
            </a:r>
            <a:r>
              <a:rPr lang="kk-KZ" sz="1100" kern="0" dirty="0">
                <a:solidFill>
                  <a:srgbClr val="000000"/>
                </a:solidFill>
                <a:latin typeface="Times New Roman" pitchFamily="18" charset="0"/>
                <a:ea typeface="Calibri"/>
                <a:cs typeface="Times New Roman" pitchFamily="18" charset="0"/>
                <a:sym typeface="Calibri"/>
              </a:rPr>
              <a:t>, күндіз 26-28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21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20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21</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a:t>
            </a:r>
            <a:r>
              <a:rPr lang="kk-KZ" sz="1100" dirty="0">
                <a:solidFill>
                  <a:prstClr val="black"/>
                </a:solidFill>
                <a:latin typeface="Times New Roman" pitchFamily="18" charset="0"/>
                <a:ea typeface="Calibri"/>
                <a:cs typeface="Times New Roman" pitchFamily="18" charset="0"/>
              </a:rPr>
              <a:t>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кей уақыттарда екпіні 15-20</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a:t>
            </a:r>
            <a:r>
              <a:rPr lang="kk-KZ" sz="1100" kern="0">
                <a:solidFill>
                  <a:prstClr val="black"/>
                </a:solidFill>
                <a:latin typeface="Times New Roman" pitchFamily="18" charset="0"/>
                <a:ea typeface="Calibri"/>
                <a:cs typeface="Times New Roman" pitchFamily="18" charset="0"/>
                <a:sym typeface="Calibri"/>
              </a:rPr>
              <a:t>температурасы </a:t>
            </a:r>
            <a:r>
              <a:rPr lang="kk-KZ" sz="1100">
                <a:solidFill>
                  <a:prstClr val="black"/>
                </a:solidFill>
                <a:latin typeface="Times New Roman" pitchFamily="18" charset="0"/>
                <a:ea typeface="Calibri"/>
                <a:cs typeface="Times New Roman" pitchFamily="18" charset="0"/>
              </a:rPr>
              <a:t>16-18</a:t>
            </a:r>
            <a:r>
              <a:rPr lang="kk-KZ" sz="1100" kern="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1502128446"/>
              </p:ext>
            </p:extLst>
          </p:nvPr>
        </p:nvGraphicFramePr>
        <p:xfrm>
          <a:off x="5064125" y="4206875"/>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365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19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435542"/>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1474</TotalTime>
  <Words>698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104</cp:revision>
  <dcterms:modified xsi:type="dcterms:W3CDTF">2025-06-19T08:33:33Z</dcterms:modified>
</cp:coreProperties>
</file>