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756" y="19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94765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9-14, екпіні 15-20 м/с. Ауа температураасы түнде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95159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556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ea typeface="Tahoma" pitchFamily="34"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26785</TotalTime>
  <Words>559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4810</cp:revision>
  <cp:lastPrinted>2021-07-01T07:38:07Z</cp:lastPrinted>
  <dcterms:created xsi:type="dcterms:W3CDTF">2018-03-27T06:03:00Z</dcterms:created>
  <dcterms:modified xsi:type="dcterms:W3CDTF">2025-06-19T07:57:22Z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