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68" y="5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1033236"/>
              </p:ext>
            </p:extLst>
          </p:nvPr>
        </p:nvGraphicFramePr>
        <p:xfrm>
          <a:off x="307975" y="2588895"/>
          <a:ext cx="4465638" cy="411448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бұршақ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уақыттарда</a:t>
            </a:r>
            <a:r>
              <a:rPr lang="ru-RU" sz="1200" dirty="0" smtClean="0">
                <a:latin typeface="Times New Roman" pitchFamily="18" charset="0"/>
                <a:cs typeface="Times New Roman" pitchFamily="18" charset="0"/>
              </a:rPr>
              <a:t> 23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24-26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b="1" dirty="0">
              <a:latin typeface="Times New Roman" pitchFamily="18" charset="0"/>
              <a:cs typeface="Times New Roman"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21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20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21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dirty="0">
                <a:latin typeface="Times New Roman" panose="02020603050405020304" pitchFamily="18" charset="0"/>
                <a:cs typeface="Times New Roman" panose="02020603050405020304" pitchFamily="18" charset="0"/>
              </a:rPr>
              <a:t>Оңтүстік-батыстан, батыстан жел 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57063" y="2432001"/>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61057882"/>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25044</TotalTime>
  <Words>517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4690</cp:revision>
  <cp:lastPrinted>2021-07-01T07:38:07Z</cp:lastPrinted>
  <dcterms:created xsi:type="dcterms:W3CDTF">2018-03-27T06:03:00Z</dcterms:created>
  <dcterms:modified xsi:type="dcterms:W3CDTF">2025-06-19T07:59:34Z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