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975031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387712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8199"/>
            <a:ext cx="4726961" cy="138499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20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19 маусым с. 20-ден 20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жауын-шашынсыз. Онтүстік-батыстан жел соғады, күші 9-14 м/с.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a:t>
            </a:r>
            <a:r>
              <a:rPr lang="ru-RU"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30-32 жылы. </a:t>
            </a:r>
          </a:p>
          <a:p>
            <a:pPr algn="ctr"/>
            <a:r>
              <a:rPr lang="kk-KZ" sz="1050" b="1" kern="1400" dirty="0">
                <a:latin typeface="Times New Roman" panose="02020603050405020304" pitchFamily="18" charset="0"/>
                <a:cs typeface="Times New Roman" panose="02020603050405020304" pitchFamily="18" charset="0"/>
              </a:rPr>
              <a:t> 21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20 маусым </a:t>
            </a:r>
            <a:r>
              <a:rPr lang="ru-RU" sz="1050" b="1" dirty="0">
                <a:latin typeface="Times New Roman" panose="02020603050405020304" pitchFamily="18" charset="0"/>
                <a:cs typeface="Times New Roman" panose="02020603050405020304" pitchFamily="18" charset="0"/>
              </a:rPr>
              <a:t>с. 20-ден 21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Онтүстік-батыстан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17-19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20 маусымда, түнде 21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41858</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6438</cp:revision>
  <cp:lastPrinted>2023-01-16T10:13:34Z</cp:lastPrinted>
  <dcterms:created xsi:type="dcterms:W3CDTF">2018-03-27T06:03:00Z</dcterms:created>
  <dcterms:modified xsi:type="dcterms:W3CDTF">2025-06-19T06:53:46Z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