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177317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70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күндіз жаңбыр, найзағай, дауыл, шаңды дауыл.</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батыстан түнде 7-12, күндіз 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20-22, күндіз 29-31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батыстан 3-8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19-21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21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1292350"/>
              </p:ext>
            </p:extLst>
          </p:nvPr>
        </p:nvGraphicFramePr>
        <p:xfrm>
          <a:off x="5000894" y="4527764"/>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96993148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15851</TotalTime>
  <Words>541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3712</cp:revision>
  <cp:lastPrinted>2021-07-01T07:38:07Z</cp:lastPrinted>
  <dcterms:created xsi:type="dcterms:W3CDTF">2018-03-27T06:03:00Z</dcterms:created>
  <dcterms:modified xsi:type="dcterms:W3CDTF">2025-06-19T06:25:34Z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