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0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1646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таңертең және күндіз жаңбыр</a:t>
            </a:r>
            <a:r>
              <a:rPr lang="kk-KZ" sz="1200" dirty="0">
                <a:solidFill>
                  <a:prstClr val="black"/>
                </a:solidFill>
                <a:latin typeface="Times New Roman" pitchFamily="18" charset="0"/>
                <a:cs typeface="Times New Roman" pitchFamily="18" charset="0"/>
              </a:rPr>
              <a:t>, найзағай.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20-22°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266171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Гафурова-</a:t>
            </a:r>
            <a:r>
              <a:rPr lang="ru-RU" altLang="ru-RU" sz="1200" b="1" i="1" dirty="0" err="1">
                <a:solidFill>
                  <a:srgbClr val="000000"/>
                </a:solidFill>
                <a:latin typeface="Times New Roman" panose="02020603050405020304" pitchFamily="18" charset="0"/>
                <a:cs typeface="Times New Roman" panose="02020603050405020304" pitchFamily="18" charset="0"/>
              </a:rPr>
              <a:t>Кенесова</a:t>
            </a:r>
            <a:r>
              <a:rPr lang="ru-RU" altLang="ru-RU" sz="1200" b="1" i="1">
                <a:solidFill>
                  <a:srgbClr val="000000"/>
                </a:solidFill>
                <a:latin typeface="Times New Roman" panose="02020603050405020304" pitchFamily="18" charset="0"/>
                <a:cs typeface="Times New Roman" panose="02020603050405020304" pitchFamily="18" charset="0"/>
              </a:rPr>
              <a:t> Н.Р.</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21008</TotalTime>
  <Words>653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3547</cp:revision>
  <cp:lastPrinted>2021-07-01T03:56:27Z</cp:lastPrinted>
  <dcterms:created xsi:type="dcterms:W3CDTF">2018-03-27T06:03:00Z</dcterms:created>
  <dcterms:modified xsi:type="dcterms:W3CDTF">2025-06-19T07:33:30Z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