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47" d="100"/>
          <a:sy n="47" d="100"/>
        </p:scale>
        <p:origin x="1176" y="6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808380"/>
              </p:ext>
            </p:extLst>
          </p:nvPr>
        </p:nvGraphicFramePr>
        <p:xfrm>
          <a:off x="336761" y="255447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8365" y="29100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3524950"/>
              </p:ext>
            </p:extLst>
          </p:nvPr>
        </p:nvGraphicFramePr>
        <p:xfrm>
          <a:off x="5089831" y="483607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423577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батыстан, күші </a:t>
            </a:r>
            <a:r>
              <a:rPr lang="ru-RU"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3376" y="38355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./Бекмұрзаева Б.Қ.</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30583</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PC</cp:lastModifiedBy>
  <cp:revision>3944</cp:revision>
  <cp:lastPrinted>2021-07-01T07:38:07Z</cp:lastPrinted>
  <dcterms:created xsi:type="dcterms:W3CDTF">2018-03-27T06:03:00Z</dcterms:created>
  <dcterms:modified xsi:type="dcterms:W3CDTF">2025-06-19T06:41:23Z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