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268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түнде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5-10 м/с, күндіз 9-14, екпіні 15 м/с. Ауа температурасы түнде 16-18,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93539110"/>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18519</TotalTime>
  <Words>587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2021-07-01T07:38:07Z</cp:lastPrinted>
  <dcterms:created xsi:type="dcterms:W3CDTF">2018-03-27T06:03:00Z</dcterms:created>
  <dcterms:modified xsi:type="dcterms:W3CDTF">2025-06-19T06:47:41Z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