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201283756"/>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маусым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935184464"/>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53</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0,332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0,175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380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0,076</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19 маусым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69797"/>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20 маусымға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19 </a:t>
            </a:r>
            <a:r>
              <a:rPr lang="ru-RU" altLang="ru-RU" sz="1150" b="1" dirty="0" err="1">
                <a:latin typeface="Times New Roman" pitchFamily="18" charset="0"/>
                <a:cs typeface="Times New Roman" pitchFamily="18" charset="0"/>
              </a:rPr>
              <a:t>маусым</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20 </a:t>
            </a:r>
            <a:r>
              <a:rPr lang="ru-RU" altLang="ru-RU" sz="1150" b="1" dirty="0" err="1" smtClean="0">
                <a:latin typeface="Times New Roman" pitchFamily="18" charset="0"/>
                <a:cs typeface="Times New Roman" pitchFamily="18" charset="0"/>
              </a:rPr>
              <a:t>маусым</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Көшпелі </a:t>
            </a:r>
            <a:r>
              <a:rPr lang="kk-KZ" sz="1200" kern="1400" dirty="0">
                <a:latin typeface="Times New Roman"/>
                <a:ea typeface="Times New Roman"/>
              </a:rPr>
              <a:t>бұлтты, </a:t>
            </a:r>
            <a:r>
              <a:rPr lang="kk-KZ" sz="1200" kern="1400" dirty="0" smtClean="0">
                <a:latin typeface="Times New Roman"/>
                <a:ea typeface="Times New Roman"/>
              </a:rPr>
              <a:t>аздаған жаңбыр</a:t>
            </a:r>
            <a:r>
              <a:rPr lang="kk-KZ" sz="1200" kern="1400" dirty="0">
                <a:latin typeface="Times New Roman"/>
                <a:ea typeface="Times New Roman"/>
              </a:rPr>
              <a:t>, найзағай. </a:t>
            </a:r>
            <a:r>
              <a:rPr lang="kk-KZ" sz="1200" kern="1400" dirty="0">
                <a:latin typeface="Times New Roman"/>
                <a:ea typeface="Times New Roman"/>
              </a:rPr>
              <a:t>Батыстан, </a:t>
            </a:r>
            <a:r>
              <a:rPr lang="kk-KZ" sz="1200" kern="1400" dirty="0" smtClean="0">
                <a:latin typeface="Times New Roman"/>
                <a:ea typeface="Times New Roman"/>
              </a:rPr>
              <a:t>оңтүстік-батыстан </a:t>
            </a:r>
            <a:r>
              <a:rPr lang="kk-KZ" sz="1200" kern="1400" dirty="0">
                <a:latin typeface="Times New Roman"/>
                <a:ea typeface="Times New Roman"/>
              </a:rPr>
              <a:t>жел соғады, күші 9-14, күндіз екпіні 15-18 м/с. Ауа температурасы түнде </a:t>
            </a:r>
            <a:r>
              <a:rPr lang="kk-KZ" sz="1200" kern="1400" dirty="0" smtClean="0">
                <a:latin typeface="Times New Roman"/>
                <a:ea typeface="Times New Roman"/>
              </a:rPr>
              <a:t>18-20, </a:t>
            </a:r>
            <a:r>
              <a:rPr lang="kk-KZ" sz="1200" kern="1400" dirty="0">
                <a:latin typeface="Times New Roman"/>
                <a:ea typeface="Times New Roman"/>
              </a:rPr>
              <a:t>күндіз </a:t>
            </a:r>
            <a:r>
              <a:rPr lang="kk-KZ" sz="1200" kern="1400" dirty="0" smtClean="0">
                <a:latin typeface="Times New Roman"/>
                <a:ea typeface="Times New Roman"/>
              </a:rPr>
              <a:t>28-30 </a:t>
            </a:r>
            <a:r>
              <a:rPr lang="kk-KZ" sz="1200" kern="1400" dirty="0">
                <a:latin typeface="Times New Roman"/>
                <a:ea typeface="Times New Roman"/>
              </a:rPr>
              <a:t>жылы</a:t>
            </a:r>
            <a:r>
              <a:rPr lang="kk-KZ" sz="1200" kern="1400" dirty="0" smtClean="0">
                <a:latin typeface="Times New Roman"/>
                <a:ea typeface="Times New Roman"/>
              </a:rPr>
              <a:t>.</a:t>
            </a:r>
            <a:endParaRPr lang="ru-RU" altLang="ru-RU" sz="1150" b="1" dirty="0" smtClean="0">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endParaRPr lang="ru-RU" altLang="ru-RU" sz="1150" b="1" dirty="0" smtClean="0">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20</a:t>
            </a:r>
            <a:r>
              <a:rPr lang="kk-KZ" altLang="ru-RU" sz="1150" b="1" dirty="0" smtClean="0">
                <a:latin typeface="Times New Roman" pitchFamily="18" charset="0"/>
                <a:cs typeface="Times New Roman" pitchFamily="18" charset="0"/>
              </a:rPr>
              <a:t> маусым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21 </a:t>
            </a:r>
            <a:r>
              <a:rPr lang="kk-KZ" altLang="ru-RU" sz="1150" b="1" dirty="0" smtClean="0">
                <a:latin typeface="Times New Roman" pitchFamily="18" charset="0"/>
                <a:cs typeface="Times New Roman" pitchFamily="18" charset="0"/>
              </a:rPr>
              <a:t>маусым</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solidFill>
                  <a:prstClr val="black"/>
                </a:solidFill>
                <a:latin typeface="Times New Roman"/>
                <a:ea typeface="Times New Roman"/>
              </a:rPr>
              <a:t>Көшпелі бұлтты, </a:t>
            </a:r>
            <a:r>
              <a:rPr lang="kk-KZ" sz="1200" kern="1400" dirty="0">
                <a:latin typeface="Times New Roman"/>
                <a:ea typeface="Times New Roman"/>
              </a:rPr>
              <a:t>жаңбыр, найзағай</a:t>
            </a:r>
            <a:r>
              <a:rPr lang="kk-KZ" sz="1200" kern="1400" dirty="0" smtClean="0">
                <a:latin typeface="Times New Roman"/>
                <a:ea typeface="Times New Roman"/>
              </a:rPr>
              <a:t>. </a:t>
            </a:r>
            <a:r>
              <a:rPr lang="kk-KZ" sz="1200" kern="1400" dirty="0" smtClean="0">
                <a:latin typeface="Times New Roman"/>
                <a:ea typeface="Times New Roman"/>
              </a:rPr>
              <a:t>Оңтүстік-батыстан, батыстан жел соғады, күші 9-14 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18-20</a:t>
            </a:r>
            <a:r>
              <a:rPr lang="kk-KZ" sz="1200" kern="1400" dirty="0" smtClean="0">
                <a:solidFill>
                  <a:srgbClr val="FF0000"/>
                </a:solidFill>
                <a:latin typeface="Times New Roman"/>
                <a:ea typeface="Times New Roman"/>
              </a:rPr>
              <a:t>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Мырзашева</a:t>
            </a:r>
            <a:r>
              <a:rPr lang="ru-RU" altLang="ru-RU" sz="1200" b="1" i="1" smtClean="0">
                <a:solidFill>
                  <a:srgbClr val="000000"/>
                </a:solidFill>
                <a:latin typeface="Times New Roman" pitchFamily="18" charset="0"/>
                <a:cs typeface="Times New Roman" pitchFamily="18" charset="0"/>
              </a:rPr>
              <a:t> К</a:t>
            </a:r>
            <a:r>
              <a:rPr lang="kk-KZ" altLang="ru-RU" sz="1200" b="1" i="1"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28278</TotalTime>
  <Words>583</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4682</cp:revision>
  <cp:lastPrinted>2023-02-06T06:57:51Z</cp:lastPrinted>
  <dcterms:created xsi:type="dcterms:W3CDTF">2018-03-27T06:03:00Z</dcterms:created>
  <dcterms:modified xsi:type="dcterms:W3CDTF">2025-06-19T07:43:48Z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