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84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813975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дождь, гроза. Ветер 9-14, днем порывы 15-20 м/с. Температура воздуха ночью 16-18, днем 25-27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16-18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796489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23056</TotalTime>
  <Words>598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3666</cp:revision>
  <cp:lastPrinted>2021-07-01T03:56:27Z</cp:lastPrinted>
  <dcterms:created xsi:type="dcterms:W3CDTF">2018-03-27T06:03:00Z</dcterms:created>
  <dcterms:modified xsi:type="dcterms:W3CDTF">2025-06-18T07:00:08Z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