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>
        <p:scale>
          <a:sx n="110" d="100"/>
          <a:sy n="110" d="100"/>
        </p:scale>
        <p:origin x="-2011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63918241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169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18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17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1810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19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гроза, днем град. Ветер юго-западный 9-14, днем порывы 15-20 м/с. Температура воздуха ночью 20-22, днем 27-29 тепла.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20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19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 июня</a:t>
            </a:r>
          </a:p>
          <a:p>
            <a:pPr algn="just">
              <a:spcBef>
                <a:spcPct val="0"/>
              </a:spcBef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гроза. Ветер юго-западный 9-14, порывы15-20 м/с. Температура воздуха 18-20 тепла</a:t>
            </a:r>
            <a:r>
              <a:rPr lang="kk-KZ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2850" y="2326180"/>
            <a:ext cx="4800916" cy="61554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условия будут способствовать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182563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"/>
              </a:rPr>
              <a:t>  Ночью по городу </a:t>
            </a:r>
            <a:r>
              <a:rPr kumimoji="0" lang="ru-RU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"/>
              </a:rPr>
              <a:t>ожидается </a:t>
            </a:r>
            <a:r>
              <a:rPr kumimoji="0" lang="ru-RU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"/>
              </a:rPr>
              <a:t>пониженный </a:t>
            </a: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511278605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2429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590EA7-EA2B-4E7D-B846-299D75435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99206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</TotalTime>
  <Words>660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99</cp:revision>
  <dcterms:modified xsi:type="dcterms:W3CDTF">2025-06-18T07:54:55Z</dcterms:modified>
</cp:coreProperties>
</file>