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66710906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1132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169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18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18 июня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185617"/>
            <a:ext cx="4390332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18 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19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Переменная облачность, днем дождь, гроза. Ветер юго-западный 9-14, днем порывы 15-20 м/с. Температура воздуха ночью 22-24 тепла, днем сильная жара 35-37 градусов.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20 июня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19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облачность,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без осадков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. Ветер юго-западный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19-21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00655"/>
              </p:ext>
            </p:extLst>
          </p:nvPr>
        </p:nvGraphicFramePr>
        <p:xfrm>
          <a:off x="5134650" y="3763600"/>
          <a:ext cx="4528802" cy="23532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1257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0.251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июня, ночью 20 июня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Гилей В.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45110</TotalTime>
  <Words>669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6708</cp:revision>
  <cp:lastPrinted>2021-11-30T05:55:24Z</cp:lastPrinted>
  <dcterms:created xsi:type="dcterms:W3CDTF">2018-03-27T06:03:00Z</dcterms:created>
  <dcterms:modified xsi:type="dcterms:W3CDTF">2025-06-18T06:36:23Z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