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405852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град. Ветер южный, юго-западный 9-14, утром и днем временами порывы 15-20 м/с. Температура воздуха ночью 21-23,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60534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055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27857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4967</cp:revision>
  <cp:lastPrinted>2021-07-01T03:56:27Z</cp:lastPrinted>
  <dcterms:created xsi:type="dcterms:W3CDTF">2018-03-27T06:03:00Z</dcterms:created>
  <dcterms:modified xsi:type="dcterms:W3CDTF">2025-06-18T07:49:52Z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