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0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79563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Ветер юго-восточный, южный ночью 2-7, днем 5-10, порывы 15-20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-23° тепла,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жара 33-35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736209"/>
              </p:ext>
            </p:extLst>
          </p:nvPr>
        </p:nvGraphicFramePr>
        <p:xfrm>
          <a:off x="5005241" y="3759242"/>
          <a:ext cx="4684956" cy="261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71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30215" y="2297250"/>
            <a:ext cx="4706548" cy="600164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1139" y="304806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22672</TotalTime>
  <Words>708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3598</cp:revision>
  <cp:lastPrinted>2021-10-18T15:52:53Z</cp:lastPrinted>
  <dcterms:created xsi:type="dcterms:W3CDTF">2018-03-27T06:03:00Z</dcterms:created>
  <dcterms:modified xsi:type="dcterms:W3CDTF">2025-06-18T08:42:21Z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