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096066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по 20 ч. 19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ночью временами сильный дождь. Гроза,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шквал,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град. Ветер северо-восточный с переходом на юго-западный 15-20, днем порывы 23 м/с. Температура воздуха ночью 16-18, днем 22-24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по 08 ч. 20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июня, ночью 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18794</TotalTime>
  <Words>604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6804</cp:revision>
  <cp:lastPrinted>2021-07-01T03:56:27Z</cp:lastPrinted>
  <dcterms:created xsi:type="dcterms:W3CDTF">2018-03-27T06:03:00Z</dcterms:created>
  <dcterms:modified xsi:type="dcterms:W3CDTF">2025-06-18T06:35:41Z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